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1" r:id="rId3"/>
    <p:sldId id="258" r:id="rId4"/>
    <p:sldId id="259" r:id="rId5"/>
    <p:sldId id="266" r:id="rId6"/>
    <p:sldId id="268" r:id="rId7"/>
    <p:sldId id="260" r:id="rId8"/>
    <p:sldId id="265" r:id="rId9"/>
    <p:sldId id="262" r:id="rId10"/>
    <p:sldId id="263" r:id="rId11"/>
    <p:sldId id="264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지혁" initials="정지" lastIdx="7" clrIdx="0">
    <p:extLst>
      <p:ext uri="{19B8F6BF-5375-455C-9EA6-DF929625EA0E}">
        <p15:presenceInfo xmlns:p15="http://schemas.microsoft.com/office/powerpoint/2012/main" userId="b24b31b1ddd9b0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5000" autoAdjust="0"/>
  </p:normalViewPr>
  <p:slideViewPr>
    <p:cSldViewPr snapToGrid="0">
      <p:cViewPr varScale="1">
        <p:scale>
          <a:sx n="54" d="100"/>
          <a:sy n="54" d="100"/>
        </p:scale>
        <p:origin x="82" y="58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6T16:00:25.612" idx="7">
    <p:pos x="5188" y="168"/>
    <p:text>grang에서 g-&gt;G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5T17:53:59.423" idx="6">
    <p:pos x="5169" y="561"/>
    <p:text>카테고리 박스 선택시bubble effect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30T16:00:02.284" idx="4">
    <p:pos x="5077" y="267"/>
    <p:text>채팅창의 테두리는 남은시간을 나타냄</p:text>
    <p:extLst>
      <p:ext uri="{C676402C-5697-4E1C-873F-D02D1690AC5C}">
        <p15:threadingInfo xmlns:p15="http://schemas.microsoft.com/office/powerpoint/2012/main" timeZoneBias="-540"/>
      </p:ext>
    </p:extLst>
  </p:cm>
  <p:cm authorId="1" dt="2018-08-30T16:00:30.089" idx="5">
    <p:pos x="5089" y="3092"/>
    <p:text>나중에 다시 들어와 채팅을 치고 싶은 경우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E4897-8F61-4569-9F61-9CF463A78039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33C3-51C6-4094-9126-3F90E8563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09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B33C3-51C6-4094-9126-3F90E85635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87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6FF6F-587B-4FD3-B7F6-56A52BE2C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2C00B0-CDF0-4128-A044-5001820DB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F032ED-0B1D-4B6E-AE75-18CCC9F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0C6683-1CC5-473A-970D-09F06417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2CDAAD-057B-4243-9BE3-7CAE951B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3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A5003-E741-42CA-A62B-8F6BC358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D64A75-5C77-4B8B-942E-F46E78C5D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43F8B4-ED5E-477D-967D-7A24D1CAF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06B54A-D131-4544-B502-2231FE79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7172A-BE5F-4816-B966-AE17CE21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7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4A6554-14E0-4E14-9962-4EEBBC3F0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2B6B27-09BA-4011-A5BC-E288D2A7D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636B1-24B6-40C6-B3BE-0764115F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8A3CE-24FA-49F6-9679-656197C1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EDDE5-4576-40E5-8D66-ED009A3D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01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DA2BC-311B-4D13-9AD2-8CD7CE57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727C9-4392-410F-8FB5-42557481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320CC-5930-4568-BDF4-7D6E31FA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6CE39A-1C94-493E-96AD-6B08BC49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2257B5-5A58-406E-B7A5-F2E11E6C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9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00DA-4AE9-4297-9E06-2EE2CCC3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5BEC-3097-4CB3-9B39-7EFF93814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A7734-56A8-4BEC-8ABD-35BB4B629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35C97-88B6-4B03-B973-426A42886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C83FC4-6C5C-4B3D-91B2-6CDAD278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56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2D0FC-081C-41A6-B3B6-2B50D1F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E9AD08-5226-4C8A-90C3-CB67D81E0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DBCD4-3AE7-498B-92B9-7DEABDD32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48AAF-26D1-4E7B-8F23-397C8E2C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F7238C-B33A-4F13-9DE1-87CFF5E8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6B716-CC02-45CC-BC37-7FD16022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92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9F031-4703-4087-B377-6214C5D3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2D6A33-C290-477A-9E05-C0248942D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E18FA9-A36D-4AA1-B0DF-991F278D3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6E8D67-8E8E-436F-A045-CDC8977A83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1BF06D-E39F-4B6E-921F-88E276334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4CE0EA-857B-42CD-AF14-FFD692D1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883BDC-710A-44BA-97E7-59AC3088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6B89BB-C10A-40C4-887C-6F8CCC30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4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14892-A713-41D5-9AE1-75774715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2C465A-F1D9-42B8-AF93-65133B8F4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DBB449-CD14-4063-A48E-04C1954C7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840F76-B9FB-44D6-B904-CD02D8B6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13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A3B521-6A75-4725-855B-9FDC7EC41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66193C-1BC5-4A77-BBF7-FE0B87F9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EDDB97-FDDF-46BA-A6CD-620B5C3D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36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B0CA8-1BE2-43F1-9124-304A62EE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AEEC4-634A-42D9-B25B-5256F4B3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CA723E-07DB-41CB-9A2D-290257B90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9F5CEB-8CD1-4943-BDF5-87FFFEDB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8EF4B-F3D9-449C-A261-B2463BE93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78B65A-AD23-49C4-9F18-EC86A2CE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DB39-FF61-4F28-AF40-E8533F5CF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18B2F0-2EE7-4D2F-95E7-43598179C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704685-410E-4EA9-B388-B176FF708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B81DC3-368A-4630-A675-07EA58BE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72DA6D-40CD-4CB0-A4C9-5D006F61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43E7D0-73A8-45FE-8235-FD7C0C9D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47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08AB06-0EF2-48C4-9F3A-2D12FA92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352AD0-343C-4630-A8CF-A7F13A52F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03D04-E7B3-4D2E-AD90-EF9CBF1FF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8BD6-AA07-4854-8E6D-7200DDDFF82A}" type="datetimeFigureOut">
              <a:rPr lang="ko-KR" altLang="en-US" smtClean="0"/>
              <a:t>2018-09-09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B5128-700F-4F5D-BD01-518C75673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2E708F-5B00-4D51-A294-49B2CE987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3BA61-9B1E-4BD1-9547-1E5C68592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9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7.xm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11.xml"/><Relationship Id="rId4" Type="http://schemas.openxmlformats.org/officeDocument/2006/relationships/slide" Target="slide9.xml"/><Relationship Id="rId9" Type="http://schemas.openxmlformats.org/officeDocument/2006/relationships/comments" Target="../comments/commen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F1A27BF-E336-40EC-8E41-EA651BDEB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6" name="직사각형 5">
            <a:hlinkClick r:id="rId3" action="ppaction://hlinksldjump"/>
            <a:extLst>
              <a:ext uri="{FF2B5EF4-FFF2-40B4-BE49-F238E27FC236}">
                <a16:creationId xmlns:a16="http://schemas.microsoft.com/office/drawing/2014/main" id="{C6CB7AB8-8037-41AA-AF48-54CDF6AEC2D9}"/>
              </a:ext>
            </a:extLst>
          </p:cNvPr>
          <p:cNvSpPr/>
          <p:nvPr/>
        </p:nvSpPr>
        <p:spPr>
          <a:xfrm>
            <a:off x="4684449" y="5477522"/>
            <a:ext cx="2823099" cy="292963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hlinkClick r:id="rId4" action="ppaction://hlinksldjump"/>
            <a:extLst>
              <a:ext uri="{FF2B5EF4-FFF2-40B4-BE49-F238E27FC236}">
                <a16:creationId xmlns:a16="http://schemas.microsoft.com/office/drawing/2014/main" id="{B03B8C8C-F2F5-4129-BE38-DEAC64A43408}"/>
              </a:ext>
            </a:extLst>
          </p:cNvPr>
          <p:cNvSpPr/>
          <p:nvPr/>
        </p:nvSpPr>
        <p:spPr>
          <a:xfrm>
            <a:off x="4673918" y="6003523"/>
            <a:ext cx="2823099" cy="292963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hlinkClick r:id="rId5" action="ppaction://hlinksldjump"/>
            <a:extLst>
              <a:ext uri="{FF2B5EF4-FFF2-40B4-BE49-F238E27FC236}">
                <a16:creationId xmlns:a16="http://schemas.microsoft.com/office/drawing/2014/main" id="{AC40D665-6304-46B9-B308-CDBD5D6C346D}"/>
              </a:ext>
            </a:extLst>
          </p:cNvPr>
          <p:cNvSpPr/>
          <p:nvPr/>
        </p:nvSpPr>
        <p:spPr>
          <a:xfrm>
            <a:off x="5471341" y="1216240"/>
            <a:ext cx="1192741" cy="692459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hlinkClick r:id="rId5" action="ppaction://hlinksldjump"/>
            <a:extLst>
              <a:ext uri="{FF2B5EF4-FFF2-40B4-BE49-F238E27FC236}">
                <a16:creationId xmlns:a16="http://schemas.microsoft.com/office/drawing/2014/main" id="{0097308F-8671-4A29-8020-55720B943406}"/>
              </a:ext>
            </a:extLst>
          </p:cNvPr>
          <p:cNvSpPr/>
          <p:nvPr/>
        </p:nvSpPr>
        <p:spPr>
          <a:xfrm>
            <a:off x="5480219" y="4631923"/>
            <a:ext cx="228035" cy="179774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hlinkClick r:id="rId6" action="ppaction://hlinksldjump"/>
            <a:extLst>
              <a:ext uri="{FF2B5EF4-FFF2-40B4-BE49-F238E27FC236}">
                <a16:creationId xmlns:a16="http://schemas.microsoft.com/office/drawing/2014/main" id="{BD462F2A-F422-451E-86DA-997E7B62B56D}"/>
              </a:ext>
            </a:extLst>
          </p:cNvPr>
          <p:cNvSpPr/>
          <p:nvPr/>
        </p:nvSpPr>
        <p:spPr>
          <a:xfrm>
            <a:off x="5821920" y="4631923"/>
            <a:ext cx="228035" cy="179774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938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269D66-C849-4FC1-A7E2-F7AEEC90B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4" name="직사각형 3">
            <a:hlinkClick r:id="rId3" action="ppaction://hlinksldjump"/>
            <a:extLst>
              <a:ext uri="{FF2B5EF4-FFF2-40B4-BE49-F238E27FC236}">
                <a16:creationId xmlns:a16="http://schemas.microsoft.com/office/drawing/2014/main" id="{0B97C0CD-3087-4D4F-8D7D-8F73A7B434E0}"/>
              </a:ext>
            </a:extLst>
          </p:cNvPr>
          <p:cNvSpPr/>
          <p:nvPr/>
        </p:nvSpPr>
        <p:spPr>
          <a:xfrm>
            <a:off x="4132639" y="5346994"/>
            <a:ext cx="320841" cy="361348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hlinkClick r:id="rId4" action="ppaction://hlinksldjump"/>
            <a:extLst>
              <a:ext uri="{FF2B5EF4-FFF2-40B4-BE49-F238E27FC236}">
                <a16:creationId xmlns:a16="http://schemas.microsoft.com/office/drawing/2014/main" id="{6774A20A-F76B-42D9-B385-EAE24506FD7F}"/>
              </a:ext>
            </a:extLst>
          </p:cNvPr>
          <p:cNvSpPr/>
          <p:nvPr/>
        </p:nvSpPr>
        <p:spPr>
          <a:xfrm>
            <a:off x="7436612" y="341467"/>
            <a:ext cx="384616" cy="361348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80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03268C-6613-41D0-80ED-0B93E1740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4" name="직사각형 3">
            <a:hlinkClick r:id="rId3" action="ppaction://hlinksldjump"/>
            <a:extLst>
              <a:ext uri="{FF2B5EF4-FFF2-40B4-BE49-F238E27FC236}">
                <a16:creationId xmlns:a16="http://schemas.microsoft.com/office/drawing/2014/main" id="{D4A42F9F-3DAD-4761-B462-BFD20D3F896E}"/>
              </a:ext>
            </a:extLst>
          </p:cNvPr>
          <p:cNvSpPr/>
          <p:nvPr/>
        </p:nvSpPr>
        <p:spPr>
          <a:xfrm>
            <a:off x="4357691" y="6243638"/>
            <a:ext cx="657224" cy="585786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B3177496-6620-4E19-B954-88931E6F541B}"/>
              </a:ext>
            </a:extLst>
          </p:cNvPr>
          <p:cNvSpPr/>
          <p:nvPr/>
        </p:nvSpPr>
        <p:spPr>
          <a:xfrm>
            <a:off x="4029079" y="223838"/>
            <a:ext cx="657224" cy="585786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hlinkClick r:id="rId4" action="ppaction://hlinksldjump"/>
            <a:extLst>
              <a:ext uri="{FF2B5EF4-FFF2-40B4-BE49-F238E27FC236}">
                <a16:creationId xmlns:a16="http://schemas.microsoft.com/office/drawing/2014/main" id="{2E3D4083-EC75-4167-BF56-6EE163736B25}"/>
              </a:ext>
            </a:extLst>
          </p:cNvPr>
          <p:cNvSpPr/>
          <p:nvPr/>
        </p:nvSpPr>
        <p:spPr>
          <a:xfrm>
            <a:off x="7206825" y="6209446"/>
            <a:ext cx="657224" cy="585786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B0904B-94CC-4A0C-B42E-E7106E79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6" name="직사각형 5">
            <a:hlinkClick r:id="rId3" action="ppaction://hlinksldjump"/>
            <a:extLst>
              <a:ext uri="{FF2B5EF4-FFF2-40B4-BE49-F238E27FC236}">
                <a16:creationId xmlns:a16="http://schemas.microsoft.com/office/drawing/2014/main" id="{C44C650F-8E41-4562-8829-DBBDB57D30CE}"/>
              </a:ext>
            </a:extLst>
          </p:cNvPr>
          <p:cNvSpPr/>
          <p:nvPr/>
        </p:nvSpPr>
        <p:spPr>
          <a:xfrm>
            <a:off x="7567884" y="949354"/>
            <a:ext cx="361681" cy="307948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hlinkClick r:id="rId4" action="ppaction://hlinksldjump"/>
            <a:extLst>
              <a:ext uri="{FF2B5EF4-FFF2-40B4-BE49-F238E27FC236}">
                <a16:creationId xmlns:a16="http://schemas.microsoft.com/office/drawing/2014/main" id="{510238B4-504D-4BF3-A3CA-0E0ADC00B1D1}"/>
              </a:ext>
            </a:extLst>
          </p:cNvPr>
          <p:cNvSpPr/>
          <p:nvPr/>
        </p:nvSpPr>
        <p:spPr>
          <a:xfrm>
            <a:off x="4168151" y="2057401"/>
            <a:ext cx="3855697" cy="2271712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804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48BDA4-76AE-4E18-B072-45B1C480B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0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9534F3-78BF-4756-98C3-C6C6D5229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3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D67C0A-4DB8-4086-9E3A-6466DDD0A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-8878"/>
            <a:ext cx="3855697" cy="6858000"/>
          </a:xfrm>
          <a:prstGeom prst="rect">
            <a:avLst/>
          </a:prstGeom>
        </p:spPr>
      </p:pic>
      <p:sp>
        <p:nvSpPr>
          <p:cNvPr id="6" name="직사각형 5">
            <a:hlinkClick r:id="rId3" action="ppaction://hlinksldjump"/>
            <a:extLst>
              <a:ext uri="{FF2B5EF4-FFF2-40B4-BE49-F238E27FC236}">
                <a16:creationId xmlns:a16="http://schemas.microsoft.com/office/drawing/2014/main" id="{D3B4A925-7383-4CAD-AAFF-FBC83AF98F3E}"/>
              </a:ext>
            </a:extLst>
          </p:cNvPr>
          <p:cNvSpPr/>
          <p:nvPr/>
        </p:nvSpPr>
        <p:spPr>
          <a:xfrm>
            <a:off x="4684449" y="5467794"/>
            <a:ext cx="2823099" cy="292963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hlinkClick r:id="rId4" action="ppaction://hlinksldjump"/>
            <a:extLst>
              <a:ext uri="{FF2B5EF4-FFF2-40B4-BE49-F238E27FC236}">
                <a16:creationId xmlns:a16="http://schemas.microsoft.com/office/drawing/2014/main" id="{7ADBEDA9-2C5D-4BF6-AF10-16FF61B6412D}"/>
              </a:ext>
            </a:extLst>
          </p:cNvPr>
          <p:cNvSpPr/>
          <p:nvPr/>
        </p:nvSpPr>
        <p:spPr>
          <a:xfrm>
            <a:off x="4673918" y="6003523"/>
            <a:ext cx="2823099" cy="292963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hlinkClick r:id="rId5" action="ppaction://hlinksldjump"/>
            <a:extLst>
              <a:ext uri="{FF2B5EF4-FFF2-40B4-BE49-F238E27FC236}">
                <a16:creationId xmlns:a16="http://schemas.microsoft.com/office/drawing/2014/main" id="{26252BF3-292D-4D06-A783-C2A81148DAA0}"/>
              </a:ext>
            </a:extLst>
          </p:cNvPr>
          <p:cNvSpPr/>
          <p:nvPr/>
        </p:nvSpPr>
        <p:spPr>
          <a:xfrm>
            <a:off x="5471341" y="1216240"/>
            <a:ext cx="1192741" cy="692459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hlinkClick r:id="rId5" action="ppaction://hlinksldjump"/>
            <a:extLst>
              <a:ext uri="{FF2B5EF4-FFF2-40B4-BE49-F238E27FC236}">
                <a16:creationId xmlns:a16="http://schemas.microsoft.com/office/drawing/2014/main" id="{F4C4CE80-ECC9-48F4-93CF-8B327B8C7F0D}"/>
              </a:ext>
            </a:extLst>
          </p:cNvPr>
          <p:cNvSpPr/>
          <p:nvPr/>
        </p:nvSpPr>
        <p:spPr>
          <a:xfrm>
            <a:off x="5497975" y="4631923"/>
            <a:ext cx="228035" cy="179774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hlinkClick r:id="rId6" action="ppaction://hlinksldjump"/>
            <a:extLst>
              <a:ext uri="{FF2B5EF4-FFF2-40B4-BE49-F238E27FC236}">
                <a16:creationId xmlns:a16="http://schemas.microsoft.com/office/drawing/2014/main" id="{D129BEB6-194D-4C2A-9AA5-EF40154BFAA3}"/>
              </a:ext>
            </a:extLst>
          </p:cNvPr>
          <p:cNvSpPr/>
          <p:nvPr/>
        </p:nvSpPr>
        <p:spPr>
          <a:xfrm>
            <a:off x="5821920" y="4631923"/>
            <a:ext cx="228035" cy="179774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39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EFE8EC-A5F8-4D2B-A6E6-68514439D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6" name="직사각형 5">
            <a:hlinkClick r:id="rId3" action="ppaction://hlinksldjump"/>
            <a:extLst>
              <a:ext uri="{FF2B5EF4-FFF2-40B4-BE49-F238E27FC236}">
                <a16:creationId xmlns:a16="http://schemas.microsoft.com/office/drawing/2014/main" id="{68BF9614-0523-42A9-9CEB-2EC3ECB22B85}"/>
              </a:ext>
            </a:extLst>
          </p:cNvPr>
          <p:cNvSpPr/>
          <p:nvPr/>
        </p:nvSpPr>
        <p:spPr>
          <a:xfrm>
            <a:off x="5770485" y="435006"/>
            <a:ext cx="692459" cy="461639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hlinkClick r:id="rId4" action="ppaction://hlinksldjump"/>
            <a:extLst>
              <a:ext uri="{FF2B5EF4-FFF2-40B4-BE49-F238E27FC236}">
                <a16:creationId xmlns:a16="http://schemas.microsoft.com/office/drawing/2014/main" id="{4D5765D2-15FC-4A47-AF05-562968EE197D}"/>
              </a:ext>
            </a:extLst>
          </p:cNvPr>
          <p:cNvSpPr/>
          <p:nvPr/>
        </p:nvSpPr>
        <p:spPr>
          <a:xfrm>
            <a:off x="4694175" y="3616754"/>
            <a:ext cx="2971220" cy="461639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1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9A967-15F5-4D89-BF0E-9AF0DE3A0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6" name="직사각형 5">
            <a:hlinkClick r:id="rId3" action="ppaction://hlinksldjump"/>
            <a:extLst>
              <a:ext uri="{FF2B5EF4-FFF2-40B4-BE49-F238E27FC236}">
                <a16:creationId xmlns:a16="http://schemas.microsoft.com/office/drawing/2014/main" id="{3EA6B4AE-57DA-4E89-83A4-D89C45BDB8B6}"/>
              </a:ext>
            </a:extLst>
          </p:cNvPr>
          <p:cNvSpPr/>
          <p:nvPr/>
        </p:nvSpPr>
        <p:spPr>
          <a:xfrm>
            <a:off x="5734975" y="523783"/>
            <a:ext cx="707253" cy="461639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hlinkClick r:id="rId3" action="ppaction://hlinksldjump"/>
            <a:extLst>
              <a:ext uri="{FF2B5EF4-FFF2-40B4-BE49-F238E27FC236}">
                <a16:creationId xmlns:a16="http://schemas.microsoft.com/office/drawing/2014/main" id="{66FCDA71-797B-4CEB-BB2A-27CD8C48B13F}"/>
              </a:ext>
            </a:extLst>
          </p:cNvPr>
          <p:cNvSpPr/>
          <p:nvPr/>
        </p:nvSpPr>
        <p:spPr>
          <a:xfrm>
            <a:off x="4194785" y="381742"/>
            <a:ext cx="390619" cy="399494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hlinkClick r:id="rId4" action="ppaction://hlinksldjump"/>
            <a:extLst>
              <a:ext uri="{FF2B5EF4-FFF2-40B4-BE49-F238E27FC236}">
                <a16:creationId xmlns:a16="http://schemas.microsoft.com/office/drawing/2014/main" id="{FBBD7B13-658E-46C2-98FA-28FB9AB3B89A}"/>
              </a:ext>
            </a:extLst>
          </p:cNvPr>
          <p:cNvSpPr/>
          <p:nvPr/>
        </p:nvSpPr>
        <p:spPr>
          <a:xfrm>
            <a:off x="5220068" y="3968319"/>
            <a:ext cx="1734107" cy="186432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hlinkClick r:id="rId5" action="ppaction://hlinksldjump"/>
            <a:extLst>
              <a:ext uri="{FF2B5EF4-FFF2-40B4-BE49-F238E27FC236}">
                <a16:creationId xmlns:a16="http://schemas.microsoft.com/office/drawing/2014/main" id="{A8A6FD2B-56B3-4054-91B9-C1531FBC051E}"/>
              </a:ext>
            </a:extLst>
          </p:cNvPr>
          <p:cNvSpPr/>
          <p:nvPr/>
        </p:nvSpPr>
        <p:spPr>
          <a:xfrm>
            <a:off x="4917915" y="3944238"/>
            <a:ext cx="2377832" cy="239698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73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CCF0DE-5213-4A99-BA91-EA2EB56A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7" name="직사각형 6">
            <a:hlinkClick r:id="rId3" action="ppaction://hlinksldjump"/>
            <a:extLst>
              <a:ext uri="{FF2B5EF4-FFF2-40B4-BE49-F238E27FC236}">
                <a16:creationId xmlns:a16="http://schemas.microsoft.com/office/drawing/2014/main" id="{F9DEC637-FC97-480E-A349-503F8B4EF36A}"/>
              </a:ext>
            </a:extLst>
          </p:cNvPr>
          <p:cNvSpPr/>
          <p:nvPr/>
        </p:nvSpPr>
        <p:spPr>
          <a:xfrm>
            <a:off x="5083284" y="6275192"/>
            <a:ext cx="208564" cy="242342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hlinkClick r:id="rId4" action="ppaction://hlinksldjump"/>
            <a:extLst>
              <a:ext uri="{FF2B5EF4-FFF2-40B4-BE49-F238E27FC236}">
                <a16:creationId xmlns:a16="http://schemas.microsoft.com/office/drawing/2014/main" id="{A9C47BA0-1AA4-4C90-8F97-DDA7E9C12C1F}"/>
              </a:ext>
            </a:extLst>
          </p:cNvPr>
          <p:cNvSpPr/>
          <p:nvPr/>
        </p:nvSpPr>
        <p:spPr>
          <a:xfrm>
            <a:off x="7491030" y="269982"/>
            <a:ext cx="435542" cy="362315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48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3D450F-C98D-4000-A581-B44CF6653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6" name="직사각형 5">
            <a:hlinkClick r:id="rId3" action="ppaction://hlinksldjump"/>
            <a:extLst>
              <a:ext uri="{FF2B5EF4-FFF2-40B4-BE49-F238E27FC236}">
                <a16:creationId xmlns:a16="http://schemas.microsoft.com/office/drawing/2014/main" id="{74736CC2-CDD0-481F-A807-72FA888B12BB}"/>
              </a:ext>
            </a:extLst>
          </p:cNvPr>
          <p:cNvSpPr/>
          <p:nvPr/>
        </p:nvSpPr>
        <p:spPr>
          <a:xfrm>
            <a:off x="7491030" y="269982"/>
            <a:ext cx="435542" cy="362315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91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3" action="ppaction://hlinksldjump"/>
            <a:extLst>
              <a:ext uri="{FF2B5EF4-FFF2-40B4-BE49-F238E27FC236}">
                <a16:creationId xmlns:a16="http://schemas.microsoft.com/office/drawing/2014/main" id="{B50FF02D-89E0-4438-856B-165933AEA2FF}"/>
              </a:ext>
            </a:extLst>
          </p:cNvPr>
          <p:cNvSpPr/>
          <p:nvPr/>
        </p:nvSpPr>
        <p:spPr>
          <a:xfrm>
            <a:off x="4345708" y="6213955"/>
            <a:ext cx="657224" cy="585786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hlinkClick r:id="rId4" action="ppaction://hlinksldjump"/>
            <a:extLst>
              <a:ext uri="{FF2B5EF4-FFF2-40B4-BE49-F238E27FC236}">
                <a16:creationId xmlns:a16="http://schemas.microsoft.com/office/drawing/2014/main" id="{5946E348-BD84-4424-AC8B-5C018E98BBA6}"/>
              </a:ext>
            </a:extLst>
          </p:cNvPr>
          <p:cNvSpPr/>
          <p:nvPr/>
        </p:nvSpPr>
        <p:spPr>
          <a:xfrm>
            <a:off x="4168151" y="1543050"/>
            <a:ext cx="3855696" cy="3371850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hlinkClick r:id="rId5" action="ppaction://hlinksldjump"/>
            <a:extLst>
              <a:ext uri="{FF2B5EF4-FFF2-40B4-BE49-F238E27FC236}">
                <a16:creationId xmlns:a16="http://schemas.microsoft.com/office/drawing/2014/main" id="{57702FBD-4448-44BE-9792-FC2EEF06C193}"/>
              </a:ext>
            </a:extLst>
          </p:cNvPr>
          <p:cNvSpPr/>
          <p:nvPr/>
        </p:nvSpPr>
        <p:spPr>
          <a:xfrm>
            <a:off x="7206824" y="6209446"/>
            <a:ext cx="681131" cy="585786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hlinkClick r:id="rId6" action="ppaction://hlinksldjump"/>
            <a:extLst>
              <a:ext uri="{FF2B5EF4-FFF2-40B4-BE49-F238E27FC236}">
                <a16:creationId xmlns:a16="http://schemas.microsoft.com/office/drawing/2014/main" id="{C4B5A02D-DE39-4930-8133-F8B719AFFB21}"/>
              </a:ext>
            </a:extLst>
          </p:cNvPr>
          <p:cNvSpPr/>
          <p:nvPr/>
        </p:nvSpPr>
        <p:spPr>
          <a:xfrm>
            <a:off x="7586663" y="319944"/>
            <a:ext cx="437184" cy="251559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hlinkClick r:id="rId3" action="ppaction://hlinksldjump"/>
            <a:extLst>
              <a:ext uri="{FF2B5EF4-FFF2-40B4-BE49-F238E27FC236}">
                <a16:creationId xmlns:a16="http://schemas.microsoft.com/office/drawing/2014/main" id="{11B4D962-9FA2-451F-876A-7CDA2888FEE5}"/>
              </a:ext>
            </a:extLst>
          </p:cNvPr>
          <p:cNvSpPr/>
          <p:nvPr/>
        </p:nvSpPr>
        <p:spPr>
          <a:xfrm>
            <a:off x="7124696" y="315181"/>
            <a:ext cx="437184" cy="251559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F7BFFB-D1EA-4021-B5B7-A10C13812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76" y="6937"/>
            <a:ext cx="3855697" cy="6858000"/>
          </a:xfrm>
          <a:prstGeom prst="rect">
            <a:avLst/>
          </a:prstGeom>
        </p:spPr>
      </p:pic>
      <p:sp>
        <p:nvSpPr>
          <p:cNvPr id="10" name="직사각형 9">
            <a:hlinkClick r:id="rId8" action="ppaction://hlinksldjump"/>
            <a:extLst>
              <a:ext uri="{FF2B5EF4-FFF2-40B4-BE49-F238E27FC236}">
                <a16:creationId xmlns:a16="http://schemas.microsoft.com/office/drawing/2014/main" id="{BBFF62E7-AC57-4926-9219-934A8B56831F}"/>
              </a:ext>
            </a:extLst>
          </p:cNvPr>
          <p:cNvSpPr/>
          <p:nvPr/>
        </p:nvSpPr>
        <p:spPr>
          <a:xfrm>
            <a:off x="5281881" y="6235727"/>
            <a:ext cx="657224" cy="585786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64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92A12A-DD99-41BD-866A-BBA6C0EEA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8" name="직사각형 7">
            <a:hlinkClick r:id="rId3" action="ppaction://hlinksldjump"/>
            <a:extLst>
              <a:ext uri="{FF2B5EF4-FFF2-40B4-BE49-F238E27FC236}">
                <a16:creationId xmlns:a16="http://schemas.microsoft.com/office/drawing/2014/main" id="{5A06AE35-7D85-4216-9109-8148AEBA7D71}"/>
              </a:ext>
            </a:extLst>
          </p:cNvPr>
          <p:cNvSpPr/>
          <p:nvPr/>
        </p:nvSpPr>
        <p:spPr>
          <a:xfrm>
            <a:off x="7124696" y="315181"/>
            <a:ext cx="437184" cy="251559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hlinkClick r:id="rId4" action="ppaction://hlinksldjump"/>
            <a:extLst>
              <a:ext uri="{FF2B5EF4-FFF2-40B4-BE49-F238E27FC236}">
                <a16:creationId xmlns:a16="http://schemas.microsoft.com/office/drawing/2014/main" id="{A56230C2-272F-4133-B86F-A04824282FFB}"/>
              </a:ext>
            </a:extLst>
          </p:cNvPr>
          <p:cNvSpPr/>
          <p:nvPr/>
        </p:nvSpPr>
        <p:spPr>
          <a:xfrm>
            <a:off x="7586663" y="319944"/>
            <a:ext cx="437184" cy="251559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hlinkClick r:id="rId5" action="ppaction://hlinksldjump"/>
            <a:extLst>
              <a:ext uri="{FF2B5EF4-FFF2-40B4-BE49-F238E27FC236}">
                <a16:creationId xmlns:a16="http://schemas.microsoft.com/office/drawing/2014/main" id="{A6D10ACB-700F-46D5-879B-E52CB99ABD68}"/>
              </a:ext>
            </a:extLst>
          </p:cNvPr>
          <p:cNvSpPr/>
          <p:nvPr/>
        </p:nvSpPr>
        <p:spPr>
          <a:xfrm>
            <a:off x="7206824" y="6209446"/>
            <a:ext cx="681131" cy="585786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hlinkClick r:id="rId6" action="ppaction://hlinksldjump"/>
            <a:extLst>
              <a:ext uri="{FF2B5EF4-FFF2-40B4-BE49-F238E27FC236}">
                <a16:creationId xmlns:a16="http://schemas.microsoft.com/office/drawing/2014/main" id="{152E5A5F-7320-4C14-BDB1-F009427E6544}"/>
              </a:ext>
            </a:extLst>
          </p:cNvPr>
          <p:cNvSpPr/>
          <p:nvPr/>
        </p:nvSpPr>
        <p:spPr>
          <a:xfrm>
            <a:off x="5281881" y="6235727"/>
            <a:ext cx="657224" cy="585786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55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588678-8966-48BA-B858-FBC45E03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sp>
        <p:nvSpPr>
          <p:cNvPr id="4" name="직사각형 3">
            <a:hlinkClick r:id="rId3" action="ppaction://hlinksldjump"/>
            <a:extLst>
              <a:ext uri="{FF2B5EF4-FFF2-40B4-BE49-F238E27FC236}">
                <a16:creationId xmlns:a16="http://schemas.microsoft.com/office/drawing/2014/main" id="{E0633C7F-CA38-408A-BEB4-901FAD7CFD9E}"/>
              </a:ext>
            </a:extLst>
          </p:cNvPr>
          <p:cNvSpPr/>
          <p:nvPr/>
        </p:nvSpPr>
        <p:spPr>
          <a:xfrm>
            <a:off x="4141517" y="1041323"/>
            <a:ext cx="303086" cy="254816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hlinkClick r:id="rId4" action="ppaction://hlinksldjump"/>
            <a:extLst>
              <a:ext uri="{FF2B5EF4-FFF2-40B4-BE49-F238E27FC236}">
                <a16:creationId xmlns:a16="http://schemas.microsoft.com/office/drawing/2014/main" id="{F9D77633-0406-4774-9645-00A8A4D088D0}"/>
              </a:ext>
            </a:extLst>
          </p:cNvPr>
          <p:cNvSpPr/>
          <p:nvPr/>
        </p:nvSpPr>
        <p:spPr>
          <a:xfrm>
            <a:off x="7436612" y="341467"/>
            <a:ext cx="384616" cy="361348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4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7805</TotalTime>
  <Words>1</Words>
  <Application>Microsoft Office PowerPoint</Application>
  <PresentationFormat>와이드스크린</PresentationFormat>
  <Paragraphs>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지혁</dc:creator>
  <cp:lastModifiedBy>정 지혁</cp:lastModifiedBy>
  <cp:revision>27</cp:revision>
  <dcterms:created xsi:type="dcterms:W3CDTF">2018-08-16T15:13:08Z</dcterms:created>
  <dcterms:modified xsi:type="dcterms:W3CDTF">2018-09-10T09:04:12Z</dcterms:modified>
</cp:coreProperties>
</file>